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6858000" cx="12192000"/>
  <p:notesSz cx="6858000" cy="9144000"/>
  <p:embeddedFontLst>
    <p:embeddedFont>
      <p:font typeface="Century Gothic"/>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8" roundtripDataSignature="AMtx7mgSEchOOsKzl9u2Te2iJDzm0rgdU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CenturyGothic-bold.fntdata"/><Relationship Id="rId14" Type="http://schemas.openxmlformats.org/officeDocument/2006/relationships/font" Target="fonts/CenturyGothic-regular.fntdata"/><Relationship Id="rId17" Type="http://schemas.openxmlformats.org/officeDocument/2006/relationships/font" Target="fonts/CenturyGothic-boldItalic.fntdata"/><Relationship Id="rId16" Type="http://schemas.openxmlformats.org/officeDocument/2006/relationships/font" Target="fonts/CenturyGothic-italic.fntdata"/><Relationship Id="rId5" Type="http://schemas.openxmlformats.org/officeDocument/2006/relationships/notesMaster" Target="notesMasters/notesMaster1.xml"/><Relationship Id="rId6" Type="http://schemas.openxmlformats.org/officeDocument/2006/relationships/slide" Target="slides/slide1.xml"/><Relationship Id="rId18" Type="http://customschemas.google.com/relationships/presentationmetadata" Target="meta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12"/>
          <p:cNvSpPr txBox="1"/>
          <p:nvPr>
            <p:ph type="ctrTitle"/>
          </p:nvPr>
        </p:nvSpPr>
        <p:spPr>
          <a:xfrm>
            <a:off x="1154955" y="1447800"/>
            <a:ext cx="8825658" cy="332958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2"/>
              </a:buClr>
              <a:buSzPts val="7200"/>
              <a:buFont typeface="Century Gothic"/>
              <a:buNone/>
              <a:defRPr sz="7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2"/>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600"/>
              <a:buNone/>
              <a:defRPr cap="none">
                <a:solidFill>
                  <a:srgbClr val="F7F7F7"/>
                </a:solidFill>
              </a:defRPr>
            </a:lvl1pPr>
            <a:lvl2pPr lvl="1" algn="ctr">
              <a:spcBef>
                <a:spcPts val="1000"/>
              </a:spcBef>
              <a:spcAft>
                <a:spcPts val="0"/>
              </a:spcAft>
              <a:buSzPts val="1440"/>
              <a:buNone/>
              <a:defRPr>
                <a:solidFill>
                  <a:srgbClr val="888888"/>
                </a:solidFill>
              </a:defRPr>
            </a:lvl2pPr>
            <a:lvl3pPr lvl="2" algn="ctr">
              <a:spcBef>
                <a:spcPts val="1000"/>
              </a:spcBef>
              <a:spcAft>
                <a:spcPts val="0"/>
              </a:spcAft>
              <a:buSzPts val="1280"/>
              <a:buNone/>
              <a:defRPr>
                <a:solidFill>
                  <a:srgbClr val="888888"/>
                </a:solidFill>
              </a:defRPr>
            </a:lvl3pPr>
            <a:lvl4pPr lvl="3" algn="ctr">
              <a:spcBef>
                <a:spcPts val="1000"/>
              </a:spcBef>
              <a:spcAft>
                <a:spcPts val="0"/>
              </a:spcAft>
              <a:buSzPts val="1120"/>
              <a:buNone/>
              <a:defRPr>
                <a:solidFill>
                  <a:srgbClr val="888888"/>
                </a:solidFill>
              </a:defRPr>
            </a:lvl4pPr>
            <a:lvl5pPr lvl="4" algn="ctr">
              <a:spcBef>
                <a:spcPts val="1000"/>
              </a:spcBef>
              <a:spcAft>
                <a:spcPts val="0"/>
              </a:spcAft>
              <a:buSzPts val="1120"/>
              <a:buNone/>
              <a:defRPr>
                <a:solidFill>
                  <a:srgbClr val="888888"/>
                </a:solidFill>
              </a:defRPr>
            </a:lvl5pPr>
            <a:lvl6pPr lvl="5" algn="ctr">
              <a:spcBef>
                <a:spcPts val="1000"/>
              </a:spcBef>
              <a:spcAft>
                <a:spcPts val="0"/>
              </a:spcAft>
              <a:buSzPts val="1120"/>
              <a:buNone/>
              <a:defRPr>
                <a:solidFill>
                  <a:srgbClr val="888888"/>
                </a:solidFill>
              </a:defRPr>
            </a:lvl6pPr>
            <a:lvl7pPr lvl="6" algn="ctr">
              <a:spcBef>
                <a:spcPts val="1000"/>
              </a:spcBef>
              <a:spcAft>
                <a:spcPts val="0"/>
              </a:spcAft>
              <a:buSzPts val="1120"/>
              <a:buNone/>
              <a:defRPr>
                <a:solidFill>
                  <a:srgbClr val="888888"/>
                </a:solidFill>
              </a:defRPr>
            </a:lvl7pPr>
            <a:lvl8pPr lvl="7" algn="ctr">
              <a:spcBef>
                <a:spcPts val="1000"/>
              </a:spcBef>
              <a:spcAft>
                <a:spcPts val="0"/>
              </a:spcAft>
              <a:buSzPts val="1120"/>
              <a:buNone/>
              <a:defRPr>
                <a:solidFill>
                  <a:srgbClr val="888888"/>
                </a:solidFill>
              </a:defRPr>
            </a:lvl8pPr>
            <a:lvl9pPr lvl="8" algn="ctr">
              <a:spcBef>
                <a:spcPts val="1000"/>
              </a:spcBef>
              <a:spcAft>
                <a:spcPts val="0"/>
              </a:spcAft>
              <a:buSzPts val="1120"/>
              <a:buNone/>
              <a:defRPr>
                <a:solidFill>
                  <a:srgbClr val="888888"/>
                </a:solidFill>
              </a:defRPr>
            </a:lvl9pPr>
          </a:lstStyle>
          <a:p/>
        </p:txBody>
      </p:sp>
      <p:sp>
        <p:nvSpPr>
          <p:cNvPr id="20" name="Google Shape;20;p1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5" name="Shape 85"/>
        <p:cNvGrpSpPr/>
        <p:nvPr/>
      </p:nvGrpSpPr>
      <p:grpSpPr>
        <a:xfrm>
          <a:off x="0" y="0"/>
          <a:ext cx="0" cy="0"/>
          <a:chOff x="0" y="0"/>
          <a:chExt cx="0" cy="0"/>
        </a:xfrm>
      </p:grpSpPr>
      <p:sp>
        <p:nvSpPr>
          <p:cNvPr id="86" name="Google Shape;86;p20"/>
          <p:cNvSpPr txBox="1"/>
          <p:nvPr>
            <p:ph type="title"/>
          </p:nvPr>
        </p:nvSpPr>
        <p:spPr>
          <a:xfrm>
            <a:off x="1153907" y="1854192"/>
            <a:ext cx="5092906" cy="157480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0"/>
          <p:cNvSpPr/>
          <p:nvPr>
            <p:ph idx="2" type="pic"/>
          </p:nvPr>
        </p:nvSpPr>
        <p:spPr>
          <a:xfrm>
            <a:off x="6949546" y="1143000"/>
            <a:ext cx="3200400"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88" name="Google Shape;88;p20"/>
          <p:cNvSpPr txBox="1"/>
          <p:nvPr>
            <p:ph idx="1" type="body"/>
          </p:nvPr>
        </p:nvSpPr>
        <p:spPr>
          <a:xfrm>
            <a:off x="1154954" y="3657600"/>
            <a:ext cx="5084979"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89" name="Google Shape;89;p2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2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92" name="Shape 92"/>
        <p:cNvGrpSpPr/>
        <p:nvPr/>
      </p:nvGrpSpPr>
      <p:grpSpPr>
        <a:xfrm>
          <a:off x="0" y="0"/>
          <a:ext cx="0" cy="0"/>
          <a:chOff x="0" y="0"/>
          <a:chExt cx="0" cy="0"/>
        </a:xfrm>
      </p:grpSpPr>
      <p:sp>
        <p:nvSpPr>
          <p:cNvPr id="93" name="Google Shape;93;p21"/>
          <p:cNvSpPr txBox="1"/>
          <p:nvPr>
            <p:ph type="title"/>
          </p:nvPr>
        </p:nvSpPr>
        <p:spPr>
          <a:xfrm>
            <a:off x="1154956" y="4800587"/>
            <a:ext cx="8825657"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21"/>
          <p:cNvSpPr/>
          <p:nvPr>
            <p:ph idx="2" type="pic"/>
          </p:nvPr>
        </p:nvSpPr>
        <p:spPr>
          <a:xfrm>
            <a:off x="1154955" y="685800"/>
            <a:ext cx="8825658" cy="3640666"/>
          </a:xfrm>
          <a:prstGeom prst="roundRect">
            <a:avLst>
              <a:gd fmla="val 1858" name="adj"/>
            </a:avLst>
          </a:prstGeom>
          <a:noFill/>
          <a:ln>
            <a:noFill/>
          </a:ln>
          <a:effectLst>
            <a:outerShdw blurRad="50800" rotWithShape="0" algn="tl" dir="5400000" dist="50800">
              <a:srgbClr val="000000">
                <a:alpha val="42745"/>
              </a:srgbClr>
            </a:outerShdw>
          </a:effectLst>
        </p:spPr>
      </p:sp>
      <p:sp>
        <p:nvSpPr>
          <p:cNvPr id="95" name="Google Shape;95;p21"/>
          <p:cNvSpPr txBox="1"/>
          <p:nvPr>
            <p:ph idx="1" type="body"/>
          </p:nvPr>
        </p:nvSpPr>
        <p:spPr>
          <a:xfrm>
            <a:off x="1154956" y="5367325"/>
            <a:ext cx="8825656"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6" name="Google Shape;96;p2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9" name="Shape 99"/>
        <p:cNvGrpSpPr/>
        <p:nvPr/>
      </p:nvGrpSpPr>
      <p:grpSpPr>
        <a:xfrm>
          <a:off x="0" y="0"/>
          <a:ext cx="0" cy="0"/>
          <a:chOff x="0" y="0"/>
          <a:chExt cx="0" cy="0"/>
        </a:xfrm>
      </p:grpSpPr>
      <p:sp>
        <p:nvSpPr>
          <p:cNvPr id="100" name="Google Shape;100;p22"/>
          <p:cNvSpPr txBox="1"/>
          <p:nvPr>
            <p:ph type="title"/>
          </p:nvPr>
        </p:nvSpPr>
        <p:spPr>
          <a:xfrm>
            <a:off x="1154954" y="1447800"/>
            <a:ext cx="8825659" cy="1981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2"/>
          <p:cNvSpPr txBox="1"/>
          <p:nvPr>
            <p:ph idx="1" type="body"/>
          </p:nvPr>
        </p:nvSpPr>
        <p:spPr>
          <a:xfrm>
            <a:off x="1154954" y="3657600"/>
            <a:ext cx="8825659" cy="23622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02" name="Google Shape;102;p2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2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2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105" name="Shape 105"/>
        <p:cNvGrpSpPr/>
        <p:nvPr/>
      </p:nvGrpSpPr>
      <p:grpSpPr>
        <a:xfrm>
          <a:off x="0" y="0"/>
          <a:ext cx="0" cy="0"/>
          <a:chOff x="0" y="0"/>
          <a:chExt cx="0" cy="0"/>
        </a:xfrm>
      </p:grpSpPr>
      <p:sp>
        <p:nvSpPr>
          <p:cNvPr id="106" name="Google Shape;106;p23"/>
          <p:cNvSpPr txBox="1"/>
          <p:nvPr>
            <p:ph type="title"/>
          </p:nvPr>
        </p:nvSpPr>
        <p:spPr>
          <a:xfrm>
            <a:off x="1574801" y="1447800"/>
            <a:ext cx="7999315" cy="2323374"/>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23"/>
          <p:cNvSpPr txBox="1"/>
          <p:nvPr>
            <p:ph idx="1" type="body"/>
          </p:nvPr>
        </p:nvSpPr>
        <p:spPr>
          <a:xfrm>
            <a:off x="1930400" y="3771174"/>
            <a:ext cx="7279649"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rgbClr val="86D1D8"/>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08" name="Google Shape;108;p23"/>
          <p:cNvSpPr txBox="1"/>
          <p:nvPr>
            <p:ph idx="2" type="body"/>
          </p:nvPr>
        </p:nvSpPr>
        <p:spPr>
          <a:xfrm>
            <a:off x="1154954" y="4350657"/>
            <a:ext cx="8825659" cy="16764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09" name="Google Shape;109;p2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2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2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112" name="Google Shape;112;p23"/>
          <p:cNvSpPr txBox="1"/>
          <p:nvPr/>
        </p:nvSpPr>
        <p:spPr>
          <a:xfrm>
            <a:off x="898295" y="971253"/>
            <a:ext cx="801912" cy="196977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12200" u="none" cap="none" strike="noStrike">
                <a:solidFill>
                  <a:srgbClr val="86D1D8"/>
                </a:solidFill>
                <a:latin typeface="Arial"/>
                <a:ea typeface="Arial"/>
                <a:cs typeface="Arial"/>
                <a:sym typeface="Arial"/>
              </a:rPr>
              <a:t>“</a:t>
            </a:r>
            <a:endParaRPr/>
          </a:p>
        </p:txBody>
      </p:sp>
      <p:sp>
        <p:nvSpPr>
          <p:cNvPr id="113" name="Google Shape;113;p23"/>
          <p:cNvSpPr txBox="1"/>
          <p:nvPr/>
        </p:nvSpPr>
        <p:spPr>
          <a:xfrm>
            <a:off x="9330490" y="2613787"/>
            <a:ext cx="801912" cy="196977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12200" u="none" cap="none" strike="noStrike">
                <a:solidFill>
                  <a:srgbClr val="86D1D8"/>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14" name="Shape 114"/>
        <p:cNvGrpSpPr/>
        <p:nvPr/>
      </p:nvGrpSpPr>
      <p:grpSpPr>
        <a:xfrm>
          <a:off x="0" y="0"/>
          <a:ext cx="0" cy="0"/>
          <a:chOff x="0" y="0"/>
          <a:chExt cx="0" cy="0"/>
        </a:xfrm>
      </p:grpSpPr>
      <p:sp>
        <p:nvSpPr>
          <p:cNvPr id="115" name="Google Shape;115;p24"/>
          <p:cNvSpPr txBox="1"/>
          <p:nvPr>
            <p:ph type="title"/>
          </p:nvPr>
        </p:nvSpPr>
        <p:spPr>
          <a:xfrm>
            <a:off x="1154954" y="3124201"/>
            <a:ext cx="8825660" cy="165318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24"/>
          <p:cNvSpPr txBox="1"/>
          <p:nvPr>
            <p:ph idx="1" type="body"/>
          </p:nvPr>
        </p:nvSpPr>
        <p:spPr>
          <a:xfrm>
            <a:off x="1154954" y="4777381"/>
            <a:ext cx="882565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86D1D8"/>
                </a:solidFill>
              </a:defRPr>
            </a:lvl1pPr>
            <a:lvl2pPr indent="-228600" lvl="1" marL="914400" algn="l">
              <a:spcBef>
                <a:spcPts val="1000"/>
              </a:spcBef>
              <a:spcAft>
                <a:spcPts val="0"/>
              </a:spcAft>
              <a:buSzPts val="1440"/>
              <a:buNone/>
              <a:defRPr sz="1800">
                <a:solidFill>
                  <a:schemeClr val="lt1"/>
                </a:solidFill>
              </a:defRPr>
            </a:lvl2pPr>
            <a:lvl3pPr indent="-228600" lvl="2" marL="1371600" algn="l">
              <a:spcBef>
                <a:spcPts val="1000"/>
              </a:spcBef>
              <a:spcAft>
                <a:spcPts val="0"/>
              </a:spcAft>
              <a:buSzPts val="1280"/>
              <a:buNone/>
              <a:defRPr sz="1600">
                <a:solidFill>
                  <a:schemeClr val="lt1"/>
                </a:solidFill>
              </a:defRPr>
            </a:lvl3pPr>
            <a:lvl4pPr indent="-228600" lvl="3" marL="1828800" algn="l">
              <a:spcBef>
                <a:spcPts val="1000"/>
              </a:spcBef>
              <a:spcAft>
                <a:spcPts val="0"/>
              </a:spcAft>
              <a:buSzPts val="1120"/>
              <a:buNone/>
              <a:defRPr sz="1400">
                <a:solidFill>
                  <a:schemeClr val="lt1"/>
                </a:solidFill>
              </a:defRPr>
            </a:lvl4pPr>
            <a:lvl5pPr indent="-228600" lvl="4" marL="2286000" algn="l">
              <a:spcBef>
                <a:spcPts val="1000"/>
              </a:spcBef>
              <a:spcAft>
                <a:spcPts val="0"/>
              </a:spcAft>
              <a:buSzPts val="1120"/>
              <a:buNone/>
              <a:defRPr sz="1400">
                <a:solidFill>
                  <a:schemeClr val="lt1"/>
                </a:solidFill>
              </a:defRPr>
            </a:lvl5pPr>
            <a:lvl6pPr indent="-228600" lvl="5" marL="2743200" algn="l">
              <a:spcBef>
                <a:spcPts val="1000"/>
              </a:spcBef>
              <a:spcAft>
                <a:spcPts val="0"/>
              </a:spcAft>
              <a:buSzPts val="1120"/>
              <a:buNone/>
              <a:defRPr sz="1400">
                <a:solidFill>
                  <a:schemeClr val="lt1"/>
                </a:solidFill>
              </a:defRPr>
            </a:lvl6pPr>
            <a:lvl7pPr indent="-228600" lvl="6" marL="3200400" algn="l">
              <a:spcBef>
                <a:spcPts val="1000"/>
              </a:spcBef>
              <a:spcAft>
                <a:spcPts val="0"/>
              </a:spcAft>
              <a:buSzPts val="1120"/>
              <a:buNone/>
              <a:defRPr sz="1400">
                <a:solidFill>
                  <a:schemeClr val="lt1"/>
                </a:solidFill>
              </a:defRPr>
            </a:lvl7pPr>
            <a:lvl8pPr indent="-228600" lvl="7" marL="3657600" algn="l">
              <a:spcBef>
                <a:spcPts val="1000"/>
              </a:spcBef>
              <a:spcAft>
                <a:spcPts val="0"/>
              </a:spcAft>
              <a:buSzPts val="1120"/>
              <a:buNone/>
              <a:defRPr sz="1400">
                <a:solidFill>
                  <a:schemeClr val="lt1"/>
                </a:solidFill>
              </a:defRPr>
            </a:lvl8pPr>
            <a:lvl9pPr indent="-228600" lvl="8" marL="4114800" algn="l">
              <a:spcBef>
                <a:spcPts val="1000"/>
              </a:spcBef>
              <a:spcAft>
                <a:spcPts val="0"/>
              </a:spcAft>
              <a:buSzPts val="1120"/>
              <a:buNone/>
              <a:defRPr sz="1400">
                <a:solidFill>
                  <a:schemeClr val="lt1"/>
                </a:solidFill>
              </a:defRPr>
            </a:lvl9pPr>
          </a:lstStyle>
          <a:p/>
        </p:txBody>
      </p:sp>
      <p:sp>
        <p:nvSpPr>
          <p:cNvPr id="117" name="Google Shape;117;p2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2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2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20" name="Shape 120"/>
        <p:cNvGrpSpPr/>
        <p:nvPr/>
      </p:nvGrpSpPr>
      <p:grpSpPr>
        <a:xfrm>
          <a:off x="0" y="0"/>
          <a:ext cx="0" cy="0"/>
          <a:chOff x="0" y="0"/>
          <a:chExt cx="0" cy="0"/>
        </a:xfrm>
      </p:grpSpPr>
      <p:sp>
        <p:nvSpPr>
          <p:cNvPr id="121" name="Google Shape;121;p25"/>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25"/>
          <p:cNvSpPr txBox="1"/>
          <p:nvPr>
            <p:ph idx="1" type="body"/>
          </p:nvPr>
        </p:nvSpPr>
        <p:spPr>
          <a:xfrm>
            <a:off x="632947" y="1981200"/>
            <a:ext cx="2946866"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23" name="Google Shape;123;p25"/>
          <p:cNvSpPr txBox="1"/>
          <p:nvPr>
            <p:ph idx="2" type="body"/>
          </p:nvPr>
        </p:nvSpPr>
        <p:spPr>
          <a:xfrm>
            <a:off x="652463" y="2667000"/>
            <a:ext cx="2927350"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24" name="Google Shape;124;p25"/>
          <p:cNvSpPr txBox="1"/>
          <p:nvPr>
            <p:ph idx="3" type="body"/>
          </p:nvPr>
        </p:nvSpPr>
        <p:spPr>
          <a:xfrm>
            <a:off x="3883659" y="1981200"/>
            <a:ext cx="2936241"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25" name="Google Shape;125;p25"/>
          <p:cNvSpPr txBox="1"/>
          <p:nvPr>
            <p:ph idx="4" type="body"/>
          </p:nvPr>
        </p:nvSpPr>
        <p:spPr>
          <a:xfrm>
            <a:off x="3873106" y="2667000"/>
            <a:ext cx="2946794"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26" name="Google Shape;126;p25"/>
          <p:cNvSpPr txBox="1"/>
          <p:nvPr>
            <p:ph idx="5" type="body"/>
          </p:nvPr>
        </p:nvSpPr>
        <p:spPr>
          <a:xfrm>
            <a:off x="7124700" y="1981200"/>
            <a:ext cx="293211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27" name="Google Shape;127;p25"/>
          <p:cNvSpPr txBox="1"/>
          <p:nvPr>
            <p:ph idx="6" type="body"/>
          </p:nvPr>
        </p:nvSpPr>
        <p:spPr>
          <a:xfrm>
            <a:off x="7124700" y="2667000"/>
            <a:ext cx="2932113"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128" name="Google Shape;128;p25"/>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29" name="Google Shape;129;p25"/>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30" name="Google Shape;130;p2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2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2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33" name="Shape 133"/>
        <p:cNvGrpSpPr/>
        <p:nvPr/>
      </p:nvGrpSpPr>
      <p:grpSpPr>
        <a:xfrm>
          <a:off x="0" y="0"/>
          <a:ext cx="0" cy="0"/>
          <a:chOff x="0" y="0"/>
          <a:chExt cx="0" cy="0"/>
        </a:xfrm>
      </p:grpSpPr>
      <p:sp>
        <p:nvSpPr>
          <p:cNvPr id="134" name="Google Shape;134;p2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6"/>
          <p:cNvSpPr txBox="1"/>
          <p:nvPr>
            <p:ph idx="1" type="body"/>
          </p:nvPr>
        </p:nvSpPr>
        <p:spPr>
          <a:xfrm>
            <a:off x="652463" y="4250949"/>
            <a:ext cx="294005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36" name="Google Shape;136;p26"/>
          <p:cNvSpPr/>
          <p:nvPr>
            <p:ph idx="2" type="pic"/>
          </p:nvPr>
        </p:nvSpPr>
        <p:spPr>
          <a:xfrm>
            <a:off x="652463" y="2209800"/>
            <a:ext cx="2940050" cy="1524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37" name="Google Shape;137;p26"/>
          <p:cNvSpPr txBox="1"/>
          <p:nvPr>
            <p:ph idx="3" type="body"/>
          </p:nvPr>
        </p:nvSpPr>
        <p:spPr>
          <a:xfrm>
            <a:off x="652463" y="4827211"/>
            <a:ext cx="2940050"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38" name="Google Shape;138;p26"/>
          <p:cNvSpPr txBox="1"/>
          <p:nvPr>
            <p:ph idx="4" type="body"/>
          </p:nvPr>
        </p:nvSpPr>
        <p:spPr>
          <a:xfrm>
            <a:off x="3889375" y="4250949"/>
            <a:ext cx="2930525"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39" name="Google Shape;139;p26"/>
          <p:cNvSpPr/>
          <p:nvPr>
            <p:ph idx="5" type="pic"/>
          </p:nvPr>
        </p:nvSpPr>
        <p:spPr>
          <a:xfrm>
            <a:off x="3889374" y="2209800"/>
            <a:ext cx="2930525" cy="1524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40" name="Google Shape;140;p26"/>
          <p:cNvSpPr txBox="1"/>
          <p:nvPr>
            <p:ph idx="6" type="body"/>
          </p:nvPr>
        </p:nvSpPr>
        <p:spPr>
          <a:xfrm>
            <a:off x="3888022" y="4827210"/>
            <a:ext cx="2934406"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41" name="Google Shape;141;p26"/>
          <p:cNvSpPr txBox="1"/>
          <p:nvPr>
            <p:ph idx="7" type="body"/>
          </p:nvPr>
        </p:nvSpPr>
        <p:spPr>
          <a:xfrm>
            <a:off x="7124700" y="4250949"/>
            <a:ext cx="293211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42" name="Google Shape;142;p26"/>
          <p:cNvSpPr/>
          <p:nvPr>
            <p:ph idx="8" type="pic"/>
          </p:nvPr>
        </p:nvSpPr>
        <p:spPr>
          <a:xfrm>
            <a:off x="7124699" y="2209800"/>
            <a:ext cx="2932113" cy="1524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43" name="Google Shape;143;p26"/>
          <p:cNvSpPr txBox="1"/>
          <p:nvPr>
            <p:ph idx="9" type="body"/>
          </p:nvPr>
        </p:nvSpPr>
        <p:spPr>
          <a:xfrm>
            <a:off x="7124575" y="4827208"/>
            <a:ext cx="2935997"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144" name="Google Shape;144;p26"/>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45" name="Google Shape;145;p26"/>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46" name="Google Shape;146;p2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p2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2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9" name="Shape 149"/>
        <p:cNvGrpSpPr/>
        <p:nvPr/>
      </p:nvGrpSpPr>
      <p:grpSpPr>
        <a:xfrm>
          <a:off x="0" y="0"/>
          <a:ext cx="0" cy="0"/>
          <a:chOff x="0" y="0"/>
          <a:chExt cx="0" cy="0"/>
        </a:xfrm>
      </p:grpSpPr>
      <p:sp>
        <p:nvSpPr>
          <p:cNvPr id="150" name="Google Shape;150;p2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1" name="Google Shape;151;p27"/>
          <p:cNvSpPr txBox="1"/>
          <p:nvPr>
            <p:ph idx="1" type="body"/>
          </p:nvPr>
        </p:nvSpPr>
        <p:spPr>
          <a:xfrm rot="5400000">
            <a:off x="3478842" y="-322612"/>
            <a:ext cx="4195481" cy="894654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52" name="Google Shape;152;p2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2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4" name="Google Shape;154;p2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5" name="Shape 155"/>
        <p:cNvGrpSpPr/>
        <p:nvPr/>
      </p:nvGrpSpPr>
      <p:grpSpPr>
        <a:xfrm>
          <a:off x="0" y="0"/>
          <a:ext cx="0" cy="0"/>
          <a:chOff x="0" y="0"/>
          <a:chExt cx="0" cy="0"/>
        </a:xfrm>
      </p:grpSpPr>
      <p:sp>
        <p:nvSpPr>
          <p:cNvPr id="156" name="Google Shape;156;p28"/>
          <p:cNvSpPr txBox="1"/>
          <p:nvPr>
            <p:ph type="title"/>
          </p:nvPr>
        </p:nvSpPr>
        <p:spPr>
          <a:xfrm rot="5400000">
            <a:off x="6267450" y="2466975"/>
            <a:ext cx="5826125" cy="17526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28"/>
          <p:cNvSpPr txBox="1"/>
          <p:nvPr>
            <p:ph idx="1" type="body"/>
          </p:nvPr>
        </p:nvSpPr>
        <p:spPr>
          <a:xfrm rot="5400000">
            <a:off x="1679575" y="-139699"/>
            <a:ext cx="5368924" cy="742314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58" name="Google Shape;158;p2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9" name="Google Shape;159;p2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0" name="Google Shape;160;p2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5" name="Shape 35"/>
        <p:cNvGrpSpPr/>
        <p:nvPr/>
      </p:nvGrpSpPr>
      <p:grpSpPr>
        <a:xfrm>
          <a:off x="0" y="0"/>
          <a:ext cx="0" cy="0"/>
          <a:chOff x="0" y="0"/>
          <a:chExt cx="0" cy="0"/>
        </a:xfrm>
      </p:grpSpPr>
      <p:sp>
        <p:nvSpPr>
          <p:cNvPr id="36" name="Google Shape;36;p13"/>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3"/>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38" name="Google Shape;38;p1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1" name="Shape 41"/>
        <p:cNvGrpSpPr/>
        <p:nvPr/>
      </p:nvGrpSpPr>
      <p:grpSpPr>
        <a:xfrm>
          <a:off x="0" y="0"/>
          <a:ext cx="0" cy="0"/>
          <a:chOff x="0" y="0"/>
          <a:chExt cx="0" cy="0"/>
        </a:xfrm>
      </p:grpSpPr>
      <p:sp>
        <p:nvSpPr>
          <p:cNvPr id="42" name="Google Shape;42;p11"/>
          <p:cNvSpPr txBox="1"/>
          <p:nvPr>
            <p:ph type="ctrTitle"/>
          </p:nvPr>
        </p:nvSpPr>
        <p:spPr>
          <a:xfrm>
            <a:off x="1154955" y="1447800"/>
            <a:ext cx="8825658" cy="332958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7200"/>
              <a:buFont typeface="Century Gothic"/>
              <a:buNone/>
              <a:defRPr sz="7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1"/>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600"/>
              <a:buNone/>
              <a:defRPr cap="none">
                <a:solidFill>
                  <a:srgbClr val="86D1D8"/>
                </a:solidFill>
              </a:defRPr>
            </a:lvl1pPr>
            <a:lvl2pPr lvl="1" algn="ctr">
              <a:spcBef>
                <a:spcPts val="1000"/>
              </a:spcBef>
              <a:spcAft>
                <a:spcPts val="0"/>
              </a:spcAft>
              <a:buSzPts val="1440"/>
              <a:buNone/>
              <a:defRPr>
                <a:solidFill>
                  <a:schemeClr val="lt1"/>
                </a:solidFill>
              </a:defRPr>
            </a:lvl2pPr>
            <a:lvl3pPr lvl="2" algn="ctr">
              <a:spcBef>
                <a:spcPts val="1000"/>
              </a:spcBef>
              <a:spcAft>
                <a:spcPts val="0"/>
              </a:spcAft>
              <a:buSzPts val="1280"/>
              <a:buNone/>
              <a:defRPr>
                <a:solidFill>
                  <a:schemeClr val="lt1"/>
                </a:solidFill>
              </a:defRPr>
            </a:lvl3pPr>
            <a:lvl4pPr lvl="3" algn="ctr">
              <a:spcBef>
                <a:spcPts val="1000"/>
              </a:spcBef>
              <a:spcAft>
                <a:spcPts val="0"/>
              </a:spcAft>
              <a:buSzPts val="1120"/>
              <a:buNone/>
              <a:defRPr>
                <a:solidFill>
                  <a:schemeClr val="lt1"/>
                </a:solidFill>
              </a:defRPr>
            </a:lvl4pPr>
            <a:lvl5pPr lvl="4" algn="ctr">
              <a:spcBef>
                <a:spcPts val="1000"/>
              </a:spcBef>
              <a:spcAft>
                <a:spcPts val="0"/>
              </a:spcAft>
              <a:buSzPts val="1120"/>
              <a:buNone/>
              <a:defRPr>
                <a:solidFill>
                  <a:schemeClr val="lt1"/>
                </a:solidFill>
              </a:defRPr>
            </a:lvl5pPr>
            <a:lvl6pPr lvl="5" algn="ctr">
              <a:spcBef>
                <a:spcPts val="1000"/>
              </a:spcBef>
              <a:spcAft>
                <a:spcPts val="0"/>
              </a:spcAft>
              <a:buSzPts val="1120"/>
              <a:buNone/>
              <a:defRPr>
                <a:solidFill>
                  <a:schemeClr val="lt1"/>
                </a:solidFill>
              </a:defRPr>
            </a:lvl6pPr>
            <a:lvl7pPr lvl="6" algn="ctr">
              <a:spcBef>
                <a:spcPts val="1000"/>
              </a:spcBef>
              <a:spcAft>
                <a:spcPts val="0"/>
              </a:spcAft>
              <a:buSzPts val="1120"/>
              <a:buNone/>
              <a:defRPr>
                <a:solidFill>
                  <a:schemeClr val="lt1"/>
                </a:solidFill>
              </a:defRPr>
            </a:lvl7pPr>
            <a:lvl8pPr lvl="7" algn="ctr">
              <a:spcBef>
                <a:spcPts val="1000"/>
              </a:spcBef>
              <a:spcAft>
                <a:spcPts val="0"/>
              </a:spcAft>
              <a:buSzPts val="1120"/>
              <a:buNone/>
              <a:defRPr>
                <a:solidFill>
                  <a:schemeClr val="lt1"/>
                </a:solidFill>
              </a:defRPr>
            </a:lvl8pPr>
            <a:lvl9pPr lvl="8" algn="ctr">
              <a:spcBef>
                <a:spcPts val="1000"/>
              </a:spcBef>
              <a:spcAft>
                <a:spcPts val="0"/>
              </a:spcAft>
              <a:buSzPts val="1120"/>
              <a:buNone/>
              <a:defRPr>
                <a:solidFill>
                  <a:schemeClr val="lt1"/>
                </a:solidFill>
              </a:defRPr>
            </a:lvl9pPr>
          </a:lstStyle>
          <a:p/>
        </p:txBody>
      </p:sp>
      <p:sp>
        <p:nvSpPr>
          <p:cNvPr id="44" name="Google Shape;44;p1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7" name="Shape 47"/>
        <p:cNvGrpSpPr/>
        <p:nvPr/>
      </p:nvGrpSpPr>
      <p:grpSpPr>
        <a:xfrm>
          <a:off x="0" y="0"/>
          <a:ext cx="0" cy="0"/>
          <a:chOff x="0" y="0"/>
          <a:chExt cx="0" cy="0"/>
        </a:xfrm>
      </p:grpSpPr>
      <p:sp>
        <p:nvSpPr>
          <p:cNvPr id="48" name="Google Shape;48;p14"/>
          <p:cNvSpPr txBox="1"/>
          <p:nvPr>
            <p:ph type="title"/>
          </p:nvPr>
        </p:nvSpPr>
        <p:spPr>
          <a:xfrm>
            <a:off x="1154956" y="2861733"/>
            <a:ext cx="8825657" cy="1915647"/>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4"/>
          <p:cNvSpPr txBox="1"/>
          <p:nvPr>
            <p:ph idx="1" type="body"/>
          </p:nvPr>
        </p:nvSpPr>
        <p:spPr>
          <a:xfrm>
            <a:off x="1154955" y="4777381"/>
            <a:ext cx="882565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86D1D8"/>
                </a:solidFill>
              </a:defRPr>
            </a:lvl1pPr>
            <a:lvl2pPr indent="-228600" lvl="1" marL="914400" algn="l">
              <a:spcBef>
                <a:spcPts val="1000"/>
              </a:spcBef>
              <a:spcAft>
                <a:spcPts val="0"/>
              </a:spcAft>
              <a:buSzPts val="1440"/>
              <a:buNone/>
              <a:defRPr sz="1800">
                <a:solidFill>
                  <a:schemeClr val="lt1"/>
                </a:solidFill>
              </a:defRPr>
            </a:lvl2pPr>
            <a:lvl3pPr indent="-228600" lvl="2" marL="1371600" algn="l">
              <a:spcBef>
                <a:spcPts val="1000"/>
              </a:spcBef>
              <a:spcAft>
                <a:spcPts val="0"/>
              </a:spcAft>
              <a:buSzPts val="1280"/>
              <a:buNone/>
              <a:defRPr sz="1600">
                <a:solidFill>
                  <a:schemeClr val="lt1"/>
                </a:solidFill>
              </a:defRPr>
            </a:lvl3pPr>
            <a:lvl4pPr indent="-228600" lvl="3" marL="1828800" algn="l">
              <a:spcBef>
                <a:spcPts val="1000"/>
              </a:spcBef>
              <a:spcAft>
                <a:spcPts val="0"/>
              </a:spcAft>
              <a:buSzPts val="1120"/>
              <a:buNone/>
              <a:defRPr sz="1400">
                <a:solidFill>
                  <a:schemeClr val="lt1"/>
                </a:solidFill>
              </a:defRPr>
            </a:lvl4pPr>
            <a:lvl5pPr indent="-228600" lvl="4" marL="2286000" algn="l">
              <a:spcBef>
                <a:spcPts val="1000"/>
              </a:spcBef>
              <a:spcAft>
                <a:spcPts val="0"/>
              </a:spcAft>
              <a:buSzPts val="1120"/>
              <a:buNone/>
              <a:defRPr sz="1400">
                <a:solidFill>
                  <a:schemeClr val="lt1"/>
                </a:solidFill>
              </a:defRPr>
            </a:lvl5pPr>
            <a:lvl6pPr indent="-228600" lvl="5" marL="2743200" algn="l">
              <a:spcBef>
                <a:spcPts val="1000"/>
              </a:spcBef>
              <a:spcAft>
                <a:spcPts val="0"/>
              </a:spcAft>
              <a:buSzPts val="1120"/>
              <a:buNone/>
              <a:defRPr sz="1400">
                <a:solidFill>
                  <a:schemeClr val="lt1"/>
                </a:solidFill>
              </a:defRPr>
            </a:lvl6pPr>
            <a:lvl7pPr indent="-228600" lvl="6" marL="3200400" algn="l">
              <a:spcBef>
                <a:spcPts val="1000"/>
              </a:spcBef>
              <a:spcAft>
                <a:spcPts val="0"/>
              </a:spcAft>
              <a:buSzPts val="1120"/>
              <a:buNone/>
              <a:defRPr sz="1400">
                <a:solidFill>
                  <a:schemeClr val="lt1"/>
                </a:solidFill>
              </a:defRPr>
            </a:lvl7pPr>
            <a:lvl8pPr indent="-228600" lvl="7" marL="3657600" algn="l">
              <a:spcBef>
                <a:spcPts val="1000"/>
              </a:spcBef>
              <a:spcAft>
                <a:spcPts val="0"/>
              </a:spcAft>
              <a:buSzPts val="1120"/>
              <a:buNone/>
              <a:defRPr sz="1400">
                <a:solidFill>
                  <a:schemeClr val="lt1"/>
                </a:solidFill>
              </a:defRPr>
            </a:lvl8pPr>
            <a:lvl9pPr indent="-228600" lvl="8" marL="4114800" algn="l">
              <a:spcBef>
                <a:spcPts val="1000"/>
              </a:spcBef>
              <a:spcAft>
                <a:spcPts val="0"/>
              </a:spcAft>
              <a:buSzPts val="1120"/>
              <a:buNone/>
              <a:defRPr sz="1400">
                <a:solidFill>
                  <a:schemeClr val="lt1"/>
                </a:solidFill>
              </a:defRPr>
            </a:lvl9pPr>
          </a:lstStyle>
          <a:p/>
        </p:txBody>
      </p:sp>
      <p:sp>
        <p:nvSpPr>
          <p:cNvPr id="50" name="Google Shape;50;p1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3" name="Shape 53"/>
        <p:cNvGrpSpPr/>
        <p:nvPr/>
      </p:nvGrpSpPr>
      <p:grpSpPr>
        <a:xfrm>
          <a:off x="0" y="0"/>
          <a:ext cx="0" cy="0"/>
          <a:chOff x="0" y="0"/>
          <a:chExt cx="0" cy="0"/>
        </a:xfrm>
      </p:grpSpPr>
      <p:sp>
        <p:nvSpPr>
          <p:cNvPr id="54" name="Google Shape;54;p15"/>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5"/>
          <p:cNvSpPr txBox="1"/>
          <p:nvPr>
            <p:ph idx="1" type="body"/>
          </p:nvPr>
        </p:nvSpPr>
        <p:spPr>
          <a:xfrm>
            <a:off x="1103312" y="2060575"/>
            <a:ext cx="4396339" cy="419576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56" name="Google Shape;56;p15"/>
          <p:cNvSpPr txBox="1"/>
          <p:nvPr>
            <p:ph idx="2" type="body"/>
          </p:nvPr>
        </p:nvSpPr>
        <p:spPr>
          <a:xfrm>
            <a:off x="5654493" y="2056092"/>
            <a:ext cx="4396341" cy="420024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57" name="Google Shape;57;p1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0" name="Shape 60"/>
        <p:cNvGrpSpPr/>
        <p:nvPr/>
      </p:nvGrpSpPr>
      <p:grpSpPr>
        <a:xfrm>
          <a:off x="0" y="0"/>
          <a:ext cx="0" cy="0"/>
          <a:chOff x="0" y="0"/>
          <a:chExt cx="0" cy="0"/>
        </a:xfrm>
      </p:grpSpPr>
      <p:sp>
        <p:nvSpPr>
          <p:cNvPr id="61" name="Google Shape;61;p1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6"/>
          <p:cNvSpPr txBox="1"/>
          <p:nvPr>
            <p:ph idx="1" type="body"/>
          </p:nvPr>
        </p:nvSpPr>
        <p:spPr>
          <a:xfrm>
            <a:off x="1103313" y="1905000"/>
            <a:ext cx="43963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3" name="Google Shape;63;p16"/>
          <p:cNvSpPr txBox="1"/>
          <p:nvPr>
            <p:ph idx="2" type="body"/>
          </p:nvPr>
        </p:nvSpPr>
        <p:spPr>
          <a:xfrm>
            <a:off x="1103312"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64" name="Google Shape;64;p16"/>
          <p:cNvSpPr txBox="1"/>
          <p:nvPr>
            <p:ph idx="3" type="body"/>
          </p:nvPr>
        </p:nvSpPr>
        <p:spPr>
          <a:xfrm>
            <a:off x="5654495" y="1905000"/>
            <a:ext cx="439633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5" name="Google Shape;65;p16"/>
          <p:cNvSpPr txBox="1"/>
          <p:nvPr>
            <p:ph idx="4" type="body"/>
          </p:nvPr>
        </p:nvSpPr>
        <p:spPr>
          <a:xfrm>
            <a:off x="5654495"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66" name="Google Shape;66;p1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9" name="Shape 69"/>
        <p:cNvGrpSpPr/>
        <p:nvPr/>
      </p:nvGrpSpPr>
      <p:grpSpPr>
        <a:xfrm>
          <a:off x="0" y="0"/>
          <a:ext cx="0" cy="0"/>
          <a:chOff x="0" y="0"/>
          <a:chExt cx="0" cy="0"/>
        </a:xfrm>
      </p:grpSpPr>
      <p:sp>
        <p:nvSpPr>
          <p:cNvPr id="70" name="Google Shape;70;p1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4" name="Shape 74"/>
        <p:cNvGrpSpPr/>
        <p:nvPr/>
      </p:nvGrpSpPr>
      <p:grpSpPr>
        <a:xfrm>
          <a:off x="0" y="0"/>
          <a:ext cx="0" cy="0"/>
          <a:chOff x="0" y="0"/>
          <a:chExt cx="0" cy="0"/>
        </a:xfrm>
      </p:grpSpPr>
      <p:sp>
        <p:nvSpPr>
          <p:cNvPr id="75" name="Google Shape;75;p1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8" name="Shape 78"/>
        <p:cNvGrpSpPr/>
        <p:nvPr/>
      </p:nvGrpSpPr>
      <p:grpSpPr>
        <a:xfrm>
          <a:off x="0" y="0"/>
          <a:ext cx="0" cy="0"/>
          <a:chOff x="0" y="0"/>
          <a:chExt cx="0" cy="0"/>
        </a:xfrm>
      </p:grpSpPr>
      <p:sp>
        <p:nvSpPr>
          <p:cNvPr id="79" name="Google Shape;79;p19"/>
          <p:cNvSpPr txBox="1"/>
          <p:nvPr>
            <p:ph type="title"/>
          </p:nvPr>
        </p:nvSpPr>
        <p:spPr>
          <a:xfrm>
            <a:off x="1154953" y="1447800"/>
            <a:ext cx="3401064" cy="14478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9"/>
          <p:cNvSpPr txBox="1"/>
          <p:nvPr>
            <p:ph idx="1" type="body"/>
          </p:nvPr>
        </p:nvSpPr>
        <p:spPr>
          <a:xfrm>
            <a:off x="4784616" y="1447800"/>
            <a:ext cx="5195997" cy="4572000"/>
          </a:xfrm>
          <a:prstGeom prst="rect">
            <a:avLst/>
          </a:prstGeom>
          <a:noFill/>
          <a:ln>
            <a:noFill/>
          </a:ln>
        </p:spPr>
        <p:txBody>
          <a:bodyPr anchorCtr="0" anchor="ctr" bIns="45700" lIns="91425" spcFirstLastPara="1" rIns="91425" wrap="square" tIns="45700">
            <a:normAutofit/>
          </a:bodyPr>
          <a:lstStyle>
            <a:lvl1pPr indent="-330200" lvl="0" marL="457200" algn="l">
              <a:spcBef>
                <a:spcPts val="1000"/>
              </a:spcBef>
              <a:spcAft>
                <a:spcPts val="0"/>
              </a:spcAft>
              <a:buSzPts val="1600"/>
              <a:buChar char="►"/>
              <a:defRPr sz="2000"/>
            </a:lvl1pPr>
            <a:lvl2pPr indent="-320040" lvl="1" marL="914400" algn="l">
              <a:spcBef>
                <a:spcPts val="1000"/>
              </a:spcBef>
              <a:spcAft>
                <a:spcPts val="0"/>
              </a:spcAft>
              <a:buSzPts val="1440"/>
              <a:buChar char="►"/>
              <a:defRPr sz="1800"/>
            </a:lvl2pPr>
            <a:lvl3pPr indent="-309880" lvl="2" marL="1371600" algn="l">
              <a:spcBef>
                <a:spcPts val="1000"/>
              </a:spcBef>
              <a:spcAft>
                <a:spcPts val="0"/>
              </a:spcAft>
              <a:buSzPts val="1280"/>
              <a:buChar char="►"/>
              <a:defRPr sz="1600"/>
            </a:lvl3pPr>
            <a:lvl4pPr indent="-299719" lvl="3" marL="1828800" algn="l">
              <a:spcBef>
                <a:spcPts val="1000"/>
              </a:spcBef>
              <a:spcAft>
                <a:spcPts val="0"/>
              </a:spcAft>
              <a:buSzPts val="1120"/>
              <a:buChar char="►"/>
              <a:defRPr sz="1400"/>
            </a:lvl4pPr>
            <a:lvl5pPr indent="-299720" lvl="4" marL="2286000" algn="l">
              <a:spcBef>
                <a:spcPts val="1000"/>
              </a:spcBef>
              <a:spcAft>
                <a:spcPts val="0"/>
              </a:spcAft>
              <a:buSzPts val="1120"/>
              <a:buChar char="►"/>
              <a:defRPr sz="1400"/>
            </a:lvl5pPr>
            <a:lvl6pPr indent="-299720" lvl="5" marL="2743200" algn="l">
              <a:spcBef>
                <a:spcPts val="1000"/>
              </a:spcBef>
              <a:spcAft>
                <a:spcPts val="0"/>
              </a:spcAft>
              <a:buSzPts val="1120"/>
              <a:buChar char="►"/>
              <a:defRPr sz="1400"/>
            </a:lvl6pPr>
            <a:lvl7pPr indent="-299720" lvl="6" marL="3200400" algn="l">
              <a:spcBef>
                <a:spcPts val="1000"/>
              </a:spcBef>
              <a:spcAft>
                <a:spcPts val="0"/>
              </a:spcAft>
              <a:buSzPts val="1120"/>
              <a:buChar char="►"/>
              <a:defRPr sz="1400"/>
            </a:lvl7pPr>
            <a:lvl8pPr indent="-299720" lvl="7" marL="3657600" algn="l">
              <a:spcBef>
                <a:spcPts val="1000"/>
              </a:spcBef>
              <a:spcAft>
                <a:spcPts val="0"/>
              </a:spcAft>
              <a:buSzPts val="1120"/>
              <a:buChar char="►"/>
              <a:defRPr sz="1400"/>
            </a:lvl8pPr>
            <a:lvl9pPr indent="-299720" lvl="8" marL="4114800" algn="l">
              <a:spcBef>
                <a:spcPts val="1000"/>
              </a:spcBef>
              <a:spcAft>
                <a:spcPts val="0"/>
              </a:spcAft>
              <a:buSzPts val="1120"/>
              <a:buChar char="►"/>
              <a:defRPr sz="1400"/>
            </a:lvl9pPr>
          </a:lstStyle>
          <a:p/>
        </p:txBody>
      </p:sp>
      <p:sp>
        <p:nvSpPr>
          <p:cNvPr id="81" name="Google Shape;81;p19"/>
          <p:cNvSpPr txBox="1"/>
          <p:nvPr>
            <p:ph idx="2" type="body"/>
          </p:nvPr>
        </p:nvSpPr>
        <p:spPr>
          <a:xfrm>
            <a:off x="1154953" y="3129280"/>
            <a:ext cx="3401063"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82" name="Google Shape;82;p1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10.png"/><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slideLayout" Target="../slideLayouts/slideLayout1.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16.xml"/><Relationship Id="rId11" Type="http://schemas.openxmlformats.org/officeDocument/2006/relationships/slideLayout" Target="../slideLayouts/slideLayout7.xml"/><Relationship Id="rId22" Type="http://schemas.openxmlformats.org/officeDocument/2006/relationships/slideLayout" Target="../slideLayouts/slideLayout18.xml"/><Relationship Id="rId10" Type="http://schemas.openxmlformats.org/officeDocument/2006/relationships/slideLayout" Target="../slideLayouts/slideLayout6.xml"/><Relationship Id="rId21" Type="http://schemas.openxmlformats.org/officeDocument/2006/relationships/slideLayout" Target="../slideLayouts/slideLayout17.xml"/><Relationship Id="rId13" Type="http://schemas.openxmlformats.org/officeDocument/2006/relationships/slideLayout" Target="../slideLayouts/slideLayout9.xml"/><Relationship Id="rId12" Type="http://schemas.openxmlformats.org/officeDocument/2006/relationships/slideLayout" Target="../slideLayouts/slideLayout8.xml"/><Relationship Id="rId23" Type="http://schemas.openxmlformats.org/officeDocument/2006/relationships/theme" Target="../theme/theme3.xml"/><Relationship Id="rId1" Type="http://schemas.openxmlformats.org/officeDocument/2006/relationships/image" Target="../media/image9.png"/><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image" Target="../media/image4.png"/><Relationship Id="rId9" Type="http://schemas.openxmlformats.org/officeDocument/2006/relationships/slideLayout" Target="../slideLayouts/slideLayout5.xml"/><Relationship Id="rId15" Type="http://schemas.openxmlformats.org/officeDocument/2006/relationships/slideLayout" Target="../slideLayouts/slideLayout11.xml"/><Relationship Id="rId14" Type="http://schemas.openxmlformats.org/officeDocument/2006/relationships/slideLayout" Target="../slideLayouts/slideLayout10.xml"/><Relationship Id="rId17" Type="http://schemas.openxmlformats.org/officeDocument/2006/relationships/slideLayout" Target="../slideLayouts/slideLayout13.xml"/><Relationship Id="rId16" Type="http://schemas.openxmlformats.org/officeDocument/2006/relationships/slideLayout" Target="../slideLayouts/slideLayout12.xml"/><Relationship Id="rId5" Type="http://schemas.openxmlformats.org/officeDocument/2006/relationships/image" Target="../media/image2.png"/><Relationship Id="rId19" Type="http://schemas.openxmlformats.org/officeDocument/2006/relationships/slideLayout" Target="../slideLayouts/slideLayout15.xml"/><Relationship Id="rId6" Type="http://schemas.openxmlformats.org/officeDocument/2006/relationships/slideLayout" Target="../slideLayouts/slideLayout2.xml"/><Relationship Id="rId18" Type="http://schemas.openxmlformats.org/officeDocument/2006/relationships/slideLayout" Target="../slideLayouts/slideLayout14.xml"/><Relationship Id="rId7" Type="http://schemas.openxmlformats.org/officeDocument/2006/relationships/slideLayout" Target="../slideLayouts/slideLayout3.xml"/><Relationship Id="rId8"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id="6" name="Google Shape;6;p10"/>
          <p:cNvPicPr preferRelativeResize="0"/>
          <p:nvPr/>
        </p:nvPicPr>
        <p:blipFill rotWithShape="1">
          <a:blip r:embed="rId2">
            <a:alphaModFix/>
          </a:blip>
          <a:srcRect b="0" l="3613" r="0" t="0"/>
          <a:stretch/>
        </p:blipFill>
        <p:spPr>
          <a:xfrm>
            <a:off x="0" y="2669685"/>
            <a:ext cx="4037012" cy="4188315"/>
          </a:xfrm>
          <a:prstGeom prst="rect">
            <a:avLst/>
          </a:prstGeom>
          <a:noFill/>
          <a:ln>
            <a:noFill/>
          </a:ln>
        </p:spPr>
      </p:pic>
      <p:pic>
        <p:nvPicPr>
          <p:cNvPr id="7" name="Google Shape;7;p10"/>
          <p:cNvPicPr preferRelativeResize="0"/>
          <p:nvPr/>
        </p:nvPicPr>
        <p:blipFill rotWithShape="1">
          <a:blip r:embed="rId3">
            <a:alphaModFix/>
          </a:blip>
          <a:srcRect b="0" l="35640" r="0" t="0"/>
          <a:stretch/>
        </p:blipFill>
        <p:spPr>
          <a:xfrm>
            <a:off x="0" y="2892347"/>
            <a:ext cx="1522412" cy="2365453"/>
          </a:xfrm>
          <a:prstGeom prst="rect">
            <a:avLst/>
          </a:prstGeom>
          <a:noFill/>
          <a:ln>
            <a:noFill/>
          </a:ln>
        </p:spPr>
      </p:pic>
      <p:sp>
        <p:nvSpPr>
          <p:cNvPr id="8" name="Google Shape;8;p10"/>
          <p:cNvSpPr/>
          <p:nvPr/>
        </p:nvSpPr>
        <p:spPr>
          <a:xfrm>
            <a:off x="8609012" y="1676400"/>
            <a:ext cx="2819400" cy="2819400"/>
          </a:xfrm>
          <a:prstGeom prst="ellipse">
            <a:avLst/>
          </a:prstGeom>
          <a:gradFill>
            <a:gsLst>
              <a:gs pos="0">
                <a:srgbClr val="F3F3F3">
                  <a:alpha val="6666"/>
                </a:srgbClr>
              </a:gs>
              <a:gs pos="36000">
                <a:srgbClr val="F3F3F3">
                  <a:alpha val="5882"/>
                </a:srgbClr>
              </a:gs>
              <a:gs pos="69000">
                <a:srgbClr val="F3F3F3">
                  <a:alpha val="0"/>
                </a:srgbClr>
              </a:gs>
              <a:gs pos="100000">
                <a:srgbClr val="F3F3F3">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 name="Google Shape;9;p10"/>
          <p:cNvPicPr preferRelativeResize="0"/>
          <p:nvPr/>
        </p:nvPicPr>
        <p:blipFill rotWithShape="1">
          <a:blip r:embed="rId4">
            <a:alphaModFix/>
          </a:blip>
          <a:srcRect b="0" l="0" r="0" t="28812"/>
          <a:stretch/>
        </p:blipFill>
        <p:spPr>
          <a:xfrm>
            <a:off x="7999412" y="0"/>
            <a:ext cx="1603387" cy="1141407"/>
          </a:xfrm>
          <a:prstGeom prst="rect">
            <a:avLst/>
          </a:prstGeom>
          <a:noFill/>
          <a:ln>
            <a:noFill/>
          </a:ln>
        </p:spPr>
      </p:pic>
      <p:pic>
        <p:nvPicPr>
          <p:cNvPr id="10" name="Google Shape;10;p10"/>
          <p:cNvPicPr preferRelativeResize="0"/>
          <p:nvPr/>
        </p:nvPicPr>
        <p:blipFill rotWithShape="1">
          <a:blip r:embed="rId5">
            <a:alphaModFix/>
          </a:blip>
          <a:srcRect b="23320" l="0" r="0" t="0"/>
          <a:stretch/>
        </p:blipFill>
        <p:spPr>
          <a:xfrm>
            <a:off x="8605878" y="6096000"/>
            <a:ext cx="993734" cy="762000"/>
          </a:xfrm>
          <a:prstGeom prst="rect">
            <a:avLst/>
          </a:prstGeom>
          <a:noFill/>
          <a:ln>
            <a:noFill/>
          </a:ln>
        </p:spPr>
      </p:pic>
      <p:sp>
        <p:nvSpPr>
          <p:cNvPr id="11" name="Google Shape;11;p1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0"/>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dk2"/>
              </a:buClr>
              <a:buSzPts val="4200"/>
              <a:buFont typeface="Century Gothic"/>
              <a:buNone/>
              <a:defRPr b="0" i="0" sz="4200" u="none" cap="none" strike="noStrike">
                <a:solidFill>
                  <a:schemeClr val="dk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3" name="Google Shape;13;p10"/>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30200" lvl="0" marL="457200" marR="0" rtl="0" algn="l">
              <a:spcBef>
                <a:spcPts val="1000"/>
              </a:spcBef>
              <a:spcAft>
                <a:spcPts val="0"/>
              </a:spcAft>
              <a:buClr>
                <a:srgbClr val="F7F7F7"/>
              </a:buClr>
              <a:buSzPts val="1600"/>
              <a:buFont typeface="Noto Sans Symbols"/>
              <a:buChar char="►"/>
              <a:defRPr b="0" i="0" sz="2000" u="none" cap="none" strike="noStrike">
                <a:solidFill>
                  <a:schemeClr val="dk1"/>
                </a:solidFill>
                <a:latin typeface="Century Gothic"/>
                <a:ea typeface="Century Gothic"/>
                <a:cs typeface="Century Gothic"/>
                <a:sym typeface="Century Gothic"/>
              </a:defRPr>
            </a:lvl1pPr>
            <a:lvl2pPr indent="-320040" lvl="1" marL="914400" marR="0" rtl="0" algn="l">
              <a:spcBef>
                <a:spcPts val="1000"/>
              </a:spcBef>
              <a:spcAft>
                <a:spcPts val="0"/>
              </a:spcAft>
              <a:buClr>
                <a:srgbClr val="F7F7F7"/>
              </a:buClr>
              <a:buSzPts val="1440"/>
              <a:buFont typeface="Noto Sans Symbols"/>
              <a:buChar char="►"/>
              <a:defRPr b="0" i="0" sz="1800" u="none" cap="none" strike="noStrike">
                <a:solidFill>
                  <a:schemeClr val="dk1"/>
                </a:solidFill>
                <a:latin typeface="Century Gothic"/>
                <a:ea typeface="Century Gothic"/>
                <a:cs typeface="Century Gothic"/>
                <a:sym typeface="Century Gothic"/>
              </a:defRPr>
            </a:lvl2pPr>
            <a:lvl3pPr indent="-309880" lvl="2" marL="1371600" marR="0" rtl="0" algn="l">
              <a:spcBef>
                <a:spcPts val="1000"/>
              </a:spcBef>
              <a:spcAft>
                <a:spcPts val="0"/>
              </a:spcAft>
              <a:buClr>
                <a:srgbClr val="F7F7F7"/>
              </a:buClr>
              <a:buSzPts val="1280"/>
              <a:buFont typeface="Noto Sans Symbols"/>
              <a:buChar char="►"/>
              <a:defRPr b="0" i="0" sz="1600" u="none" cap="none" strike="noStrike">
                <a:solidFill>
                  <a:schemeClr val="dk1"/>
                </a:solidFill>
                <a:latin typeface="Century Gothic"/>
                <a:ea typeface="Century Gothic"/>
                <a:cs typeface="Century Gothic"/>
                <a:sym typeface="Century Gothic"/>
              </a:defRPr>
            </a:lvl3pPr>
            <a:lvl4pPr indent="-299719" lvl="3" marL="18288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4pPr>
            <a:lvl5pPr indent="-299720" lvl="4" marL="22860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5pPr>
            <a:lvl6pPr indent="-299720" lvl="5" marL="27432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6pPr>
            <a:lvl7pPr indent="-299720" lvl="6" marL="32004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7pPr>
            <a:lvl8pPr indent="-299720" lvl="7" marL="36576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8pPr>
            <a:lvl9pPr indent="-299720" lvl="8" marL="41148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4" name="Google Shape;14;p1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5" name="Google Shape;15;p1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6" name="Google Shape;16;p1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rgbClr val="888888"/>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rgbClr val="888888"/>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rgbClr val="888888"/>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rgbClr val="888888"/>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rgbClr val="888888"/>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rgbClr val="888888"/>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rgbClr val="888888"/>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rgbClr val="888888"/>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3" name="Shape 23"/>
        <p:cNvGrpSpPr/>
        <p:nvPr/>
      </p:nvGrpSpPr>
      <p:grpSpPr>
        <a:xfrm>
          <a:off x="0" y="0"/>
          <a:ext cx="0" cy="0"/>
          <a:chOff x="0" y="0"/>
          <a:chExt cx="0" cy="0"/>
        </a:xfrm>
      </p:grpSpPr>
      <p:pic>
        <p:nvPicPr>
          <p:cNvPr id="24" name="Google Shape;24;p9"/>
          <p:cNvPicPr preferRelativeResize="0"/>
          <p:nvPr/>
        </p:nvPicPr>
        <p:blipFill rotWithShape="1">
          <a:blip r:embed="rId2">
            <a:alphaModFix/>
          </a:blip>
          <a:srcRect b="0" l="3613" r="0" t="0"/>
          <a:stretch/>
        </p:blipFill>
        <p:spPr>
          <a:xfrm>
            <a:off x="0" y="2669685"/>
            <a:ext cx="4037012" cy="4188315"/>
          </a:xfrm>
          <a:prstGeom prst="rect">
            <a:avLst/>
          </a:prstGeom>
          <a:noFill/>
          <a:ln>
            <a:noFill/>
          </a:ln>
        </p:spPr>
      </p:pic>
      <p:pic>
        <p:nvPicPr>
          <p:cNvPr id="25" name="Google Shape;25;p9"/>
          <p:cNvPicPr preferRelativeResize="0"/>
          <p:nvPr/>
        </p:nvPicPr>
        <p:blipFill rotWithShape="1">
          <a:blip r:embed="rId3">
            <a:alphaModFix/>
          </a:blip>
          <a:srcRect b="0" l="35640" r="0" t="0"/>
          <a:stretch/>
        </p:blipFill>
        <p:spPr>
          <a:xfrm>
            <a:off x="0" y="2892347"/>
            <a:ext cx="1522412" cy="2365453"/>
          </a:xfrm>
          <a:prstGeom prst="rect">
            <a:avLst/>
          </a:prstGeom>
          <a:noFill/>
          <a:ln>
            <a:noFill/>
          </a:ln>
        </p:spPr>
      </p:pic>
      <p:sp>
        <p:nvSpPr>
          <p:cNvPr id="26" name="Google Shape;26;p9"/>
          <p:cNvSpPr/>
          <p:nvPr/>
        </p:nvSpPr>
        <p:spPr>
          <a:xfrm>
            <a:off x="8609012" y="1676400"/>
            <a:ext cx="2819400" cy="2819400"/>
          </a:xfrm>
          <a:prstGeom prst="ellipse">
            <a:avLst/>
          </a:prstGeom>
          <a:gradFill>
            <a:gsLst>
              <a:gs pos="0">
                <a:srgbClr val="4CB9C3">
                  <a:alpha val="6666"/>
                </a:srgbClr>
              </a:gs>
              <a:gs pos="36000">
                <a:srgbClr val="4CB9C3">
                  <a:alpha val="5882"/>
                </a:srgbClr>
              </a:gs>
              <a:gs pos="69000">
                <a:srgbClr val="4CB9C3">
                  <a:alpha val="0"/>
                </a:srgbClr>
              </a:gs>
              <a:gs pos="100000">
                <a:srgbClr val="4CB9C3">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 name="Google Shape;27;p9"/>
          <p:cNvPicPr preferRelativeResize="0"/>
          <p:nvPr/>
        </p:nvPicPr>
        <p:blipFill rotWithShape="1">
          <a:blip r:embed="rId4">
            <a:alphaModFix/>
          </a:blip>
          <a:srcRect b="0" l="0" r="0" t="28812"/>
          <a:stretch/>
        </p:blipFill>
        <p:spPr>
          <a:xfrm>
            <a:off x="7999412" y="0"/>
            <a:ext cx="1603387" cy="1141407"/>
          </a:xfrm>
          <a:prstGeom prst="rect">
            <a:avLst/>
          </a:prstGeom>
          <a:noFill/>
          <a:ln>
            <a:noFill/>
          </a:ln>
        </p:spPr>
      </p:pic>
      <p:pic>
        <p:nvPicPr>
          <p:cNvPr id="28" name="Google Shape;28;p9"/>
          <p:cNvPicPr preferRelativeResize="0"/>
          <p:nvPr/>
        </p:nvPicPr>
        <p:blipFill rotWithShape="1">
          <a:blip r:embed="rId5">
            <a:alphaModFix/>
          </a:blip>
          <a:srcRect b="23320" l="0" r="0" t="0"/>
          <a:stretch/>
        </p:blipFill>
        <p:spPr>
          <a:xfrm>
            <a:off x="8605878" y="6096000"/>
            <a:ext cx="993734" cy="762000"/>
          </a:xfrm>
          <a:prstGeom prst="rect">
            <a:avLst/>
          </a:prstGeom>
          <a:noFill/>
          <a:ln>
            <a:noFill/>
          </a:ln>
        </p:spPr>
      </p:pic>
      <p:sp>
        <p:nvSpPr>
          <p:cNvPr id="29" name="Google Shape;29;p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9"/>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31" name="Google Shape;31;p9"/>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30200" lvl="0" marL="457200" marR="0" rtl="0" algn="l">
              <a:spcBef>
                <a:spcPts val="1000"/>
              </a:spcBef>
              <a:spcAft>
                <a:spcPts val="0"/>
              </a:spcAft>
              <a:buClr>
                <a:srgbClr val="86D1D8"/>
              </a:buClr>
              <a:buSzPts val="1600"/>
              <a:buFont typeface="Noto Sans Symbols"/>
              <a:buChar char="►"/>
              <a:defRPr b="0" i="0" sz="2000" u="none" cap="none" strike="noStrike">
                <a:solidFill>
                  <a:schemeClr val="lt1"/>
                </a:solidFill>
                <a:latin typeface="Century Gothic"/>
                <a:ea typeface="Century Gothic"/>
                <a:cs typeface="Century Gothic"/>
                <a:sym typeface="Century Gothic"/>
              </a:defRPr>
            </a:lvl1pPr>
            <a:lvl2pPr indent="-320040" lvl="1" marL="9144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2pPr>
            <a:lvl3pPr indent="-309880" lvl="2" marL="13716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3pPr>
            <a:lvl4pPr indent="-299719" lvl="3" marL="1828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4pPr>
            <a:lvl5pPr indent="-299720" lvl="4" marL="22860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5pPr>
            <a:lvl6pPr indent="-299720" lvl="5" marL="27432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32" name="Google Shape;32;p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33" name="Google Shape;33;p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34" name="Google Shape;34;p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 id="2147483666" r:id="rId21"/>
    <p:sldLayoutId id="2147483667"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6.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4" name="Shape 164"/>
        <p:cNvGrpSpPr/>
        <p:nvPr/>
      </p:nvGrpSpPr>
      <p:grpSpPr>
        <a:xfrm>
          <a:off x="0" y="0"/>
          <a:ext cx="0" cy="0"/>
          <a:chOff x="0" y="0"/>
          <a:chExt cx="0" cy="0"/>
        </a:xfrm>
      </p:grpSpPr>
      <p:sp>
        <p:nvSpPr>
          <p:cNvPr id="165" name="Google Shape;165;p1"/>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66" name="Google Shape;166;p1"/>
          <p:cNvSpPr txBox="1"/>
          <p:nvPr>
            <p:ph type="ctrTitle"/>
          </p:nvPr>
        </p:nvSpPr>
        <p:spPr>
          <a:xfrm>
            <a:off x="5022924" y="1143000"/>
            <a:ext cx="5222325" cy="3329581"/>
          </a:xfrm>
          <a:prstGeom prst="rect">
            <a:avLst/>
          </a:prstGeom>
          <a:noFill/>
          <a:ln>
            <a:noFill/>
          </a:ln>
        </p:spPr>
        <p:txBody>
          <a:bodyPr anchorCtr="0" anchor="b" bIns="45700" lIns="91425" spcFirstLastPara="1" rIns="91425" wrap="square" tIns="45700">
            <a:normAutofit/>
          </a:bodyPr>
          <a:lstStyle/>
          <a:p>
            <a:pPr indent="0" lvl="0" marL="0" rtl="0" algn="ctr">
              <a:spcBef>
                <a:spcPts val="0"/>
              </a:spcBef>
              <a:spcAft>
                <a:spcPts val="0"/>
              </a:spcAft>
              <a:buClr>
                <a:srgbClr val="EBEBEB"/>
              </a:buClr>
              <a:buSzPts val="8800"/>
              <a:buFont typeface="Arial"/>
              <a:buNone/>
            </a:pPr>
            <a:r>
              <a:rPr lang="en-US" sz="8800">
                <a:solidFill>
                  <a:srgbClr val="EBEBEB"/>
                </a:solidFill>
                <a:latin typeface="Arial"/>
                <a:ea typeface="Arial"/>
                <a:cs typeface="Arial"/>
                <a:sym typeface="Arial"/>
              </a:rPr>
              <a:t>SCSU Event Calendar</a:t>
            </a:r>
            <a:endParaRPr/>
          </a:p>
        </p:txBody>
      </p:sp>
      <p:sp>
        <p:nvSpPr>
          <p:cNvPr id="167" name="Google Shape;167;p1"/>
          <p:cNvSpPr/>
          <p:nvPr/>
        </p:nvSpPr>
        <p:spPr>
          <a:xfrm flipH="1">
            <a:off x="4135692" y="-1"/>
            <a:ext cx="559472" cy="3709642"/>
          </a:xfrm>
          <a:custGeom>
            <a:rect b="b" l="l" r="r" t="t"/>
            <a:pathLst>
              <a:path extrusionOk="0" h="3709642" w="55947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lt1">
              <a:alpha val="2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Century Gothic"/>
              <a:ea typeface="Century Gothic"/>
              <a:cs typeface="Century Gothic"/>
              <a:sym typeface="Century Gothic"/>
            </a:endParaRPr>
          </a:p>
        </p:txBody>
      </p:sp>
      <p:sp>
        <p:nvSpPr>
          <p:cNvPr id="168" name="Google Shape;168;p1"/>
          <p:cNvSpPr/>
          <p:nvPr/>
        </p:nvSpPr>
        <p:spPr>
          <a:xfrm>
            <a:off x="0" y="0"/>
            <a:ext cx="4481964" cy="6858000"/>
          </a:xfrm>
          <a:custGeom>
            <a:rect b="b" l="l" r="r" t="t"/>
            <a:pathLst>
              <a:path extrusionOk="0" h="6858000" w="4481964">
                <a:moveTo>
                  <a:pt x="3137249" y="0"/>
                </a:move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85235"/>
                </a:lnTo>
                <a:lnTo>
                  <a:pt x="4231847" y="3625138"/>
                </a:lnTo>
                <a:lnTo>
                  <a:pt x="4234872" y="3762298"/>
                </a:lnTo>
                <a:lnTo>
                  <a:pt x="4237730" y="3898087"/>
                </a:lnTo>
                <a:lnTo>
                  <a:pt x="4240924" y="4031132"/>
                </a:lnTo>
                <a:lnTo>
                  <a:pt x="4245798" y="4163491"/>
                </a:lnTo>
                <a:lnTo>
                  <a:pt x="4251009" y="4293793"/>
                </a:lnTo>
                <a:lnTo>
                  <a:pt x="4255715" y="4421352"/>
                </a:lnTo>
                <a:lnTo>
                  <a:pt x="4268995" y="4670298"/>
                </a:lnTo>
                <a:lnTo>
                  <a:pt x="4283114" y="4908956"/>
                </a:lnTo>
                <a:lnTo>
                  <a:pt x="4297906" y="5138013"/>
                </a:lnTo>
                <a:lnTo>
                  <a:pt x="4314211" y="5354726"/>
                </a:lnTo>
                <a:lnTo>
                  <a:pt x="4331188" y="5561838"/>
                </a:lnTo>
                <a:lnTo>
                  <a:pt x="4349509" y="5753862"/>
                </a:lnTo>
                <a:lnTo>
                  <a:pt x="4367495" y="5934227"/>
                </a:lnTo>
                <a:lnTo>
                  <a:pt x="4385480" y="6100191"/>
                </a:lnTo>
                <a:lnTo>
                  <a:pt x="4402457" y="6252438"/>
                </a:lnTo>
                <a:lnTo>
                  <a:pt x="4418594" y="6387541"/>
                </a:lnTo>
                <a:lnTo>
                  <a:pt x="4433890" y="6509613"/>
                </a:lnTo>
                <a:lnTo>
                  <a:pt x="4446665" y="6612483"/>
                </a:lnTo>
                <a:lnTo>
                  <a:pt x="4458767" y="6698894"/>
                </a:lnTo>
                <a:lnTo>
                  <a:pt x="4476081" y="6817538"/>
                </a:lnTo>
                <a:lnTo>
                  <a:pt x="4481964" y="6858000"/>
                </a:lnTo>
                <a:lnTo>
                  <a:pt x="3577807" y="6858000"/>
                </a:lnTo>
                <a:lnTo>
                  <a:pt x="3577807" y="6858000"/>
                </a:lnTo>
                <a:lnTo>
                  <a:pt x="0" y="6858000"/>
                </a:lnTo>
                <a:lnTo>
                  <a:pt x="0" y="0"/>
                </a:lnTo>
                <a:lnTo>
                  <a:pt x="3137249"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69" name="Google Shape;169;p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Books" id="170" name="Google Shape;170;p1"/>
          <p:cNvPicPr preferRelativeResize="0"/>
          <p:nvPr/>
        </p:nvPicPr>
        <p:blipFill rotWithShape="1">
          <a:blip r:embed="rId4">
            <a:alphaModFix/>
          </a:blip>
          <a:srcRect b="0" l="0" r="0" t="0"/>
          <a:stretch/>
        </p:blipFill>
        <p:spPr>
          <a:xfrm>
            <a:off x="647240" y="2074882"/>
            <a:ext cx="2936836" cy="2936836"/>
          </a:xfrm>
          <a:prstGeom prst="rect">
            <a:avLst/>
          </a:prstGeom>
          <a:noFill/>
          <a:ln>
            <a:noFill/>
          </a:ln>
        </p:spPr>
      </p:pic>
      <p:sp>
        <p:nvSpPr>
          <p:cNvPr id="171" name="Google Shape;171;p1"/>
          <p:cNvSpPr txBox="1"/>
          <p:nvPr>
            <p:ph idx="1" type="subTitle"/>
          </p:nvPr>
        </p:nvSpPr>
        <p:spPr>
          <a:xfrm>
            <a:off x="4695164" y="5085455"/>
            <a:ext cx="8825658" cy="86142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2880"/>
              <a:buNone/>
            </a:pPr>
            <a:r>
              <a:rPr lang="en-US" sz="3600">
                <a:solidFill>
                  <a:schemeClr val="lt1"/>
                </a:solidFill>
              </a:rPr>
              <a:t>GROUP NAME: HIDDEN GEMS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170"/>
                                        </p:tgtEl>
                                        <p:attrNameLst>
                                          <p:attrName>style.visibility</p:attrName>
                                        </p:attrNameLst>
                                      </p:cBhvr>
                                      <p:to>
                                        <p:strVal val="visible"/>
                                      </p:to>
                                    </p:set>
                                    <p:animEffect filter="fade" transition="in">
                                      <p:cBhvr>
                                        <p:cTn dur="700"/>
                                        <p:tgtEl>
                                          <p:spTgt spid="170"/>
                                        </p:tgtEl>
                                      </p:cBhvr>
                                    </p:animEffect>
                                  </p:childTnLst>
                                </p:cTn>
                              </p:par>
                              <p:par>
                                <p:cTn fill="hold" nodeType="withEffect" presetClass="entr" presetID="10" presetSubtype="0">
                                  <p:stCondLst>
                                    <p:cond delay="1000"/>
                                  </p:stCondLst>
                                  <p:childTnLst>
                                    <p:set>
                                      <p:cBhvr>
                                        <p:cTn dur="1" fill="hold">
                                          <p:stCondLst>
                                            <p:cond delay="0"/>
                                          </p:stCondLst>
                                        </p:cTn>
                                        <p:tgtEl>
                                          <p:spTgt spid="166"/>
                                        </p:tgtEl>
                                        <p:attrNameLst>
                                          <p:attrName>style.visibility</p:attrName>
                                        </p:attrNameLst>
                                      </p:cBhvr>
                                      <p:to>
                                        <p:strVal val="visible"/>
                                      </p:to>
                                    </p:set>
                                    <p:animEffect filter="fade" transition="in">
                                      <p:cBhvr>
                                        <p:cTn dur="700"/>
                                        <p:tgtEl>
                                          <p:spTgt spid="1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5" name="Shape 175"/>
        <p:cNvGrpSpPr/>
        <p:nvPr/>
      </p:nvGrpSpPr>
      <p:grpSpPr>
        <a:xfrm>
          <a:off x="0" y="0"/>
          <a:ext cx="0" cy="0"/>
          <a:chOff x="0" y="0"/>
          <a:chExt cx="0" cy="0"/>
        </a:xfrm>
      </p:grpSpPr>
      <p:sp>
        <p:nvSpPr>
          <p:cNvPr id="176" name="Google Shape;176;p2"/>
          <p:cNvSpPr/>
          <p:nvPr/>
        </p:nvSpPr>
        <p:spPr>
          <a:xfrm>
            <a:off x="1" y="0"/>
            <a:ext cx="12192000" cy="6858000"/>
          </a:xfrm>
          <a:prstGeom prst="rect">
            <a:avLst/>
          </a:prstGeom>
          <a:blipFill rotWithShape="1">
            <a:blip r:embed="rId4">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77" name="Google Shape;177;p2"/>
          <p:cNvSpPr/>
          <p:nvPr/>
        </p:nvSpPr>
        <p:spPr>
          <a:xfrm flipH="1">
            <a:off x="4644637" y="0"/>
            <a:ext cx="559472" cy="3709642"/>
          </a:xfrm>
          <a:custGeom>
            <a:rect b="b" l="l" r="r" t="t"/>
            <a:pathLst>
              <a:path extrusionOk="0" h="3709642" w="55947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lt1">
              <a:alpha val="2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78" name="Google Shape;178;p2"/>
          <p:cNvSpPr/>
          <p:nvPr/>
        </p:nvSpPr>
        <p:spPr>
          <a:xfrm>
            <a:off x="1" y="1"/>
            <a:ext cx="4990911" cy="6858001"/>
          </a:xfrm>
          <a:custGeom>
            <a:rect b="b" l="l" r="r" t="t"/>
            <a:pathLst>
              <a:path extrusionOk="0" h="6858001" w="499091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79" name="Google Shape;179;p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txBox="1"/>
          <p:nvPr>
            <p:ph type="title"/>
          </p:nvPr>
        </p:nvSpPr>
        <p:spPr>
          <a:xfrm>
            <a:off x="653143" y="1645920"/>
            <a:ext cx="3522879" cy="4470821"/>
          </a:xfrm>
          <a:prstGeom prst="rect">
            <a:avLst/>
          </a:prstGeom>
          <a:noFill/>
          <a:ln>
            <a:noFill/>
          </a:ln>
        </p:spPr>
        <p:txBody>
          <a:bodyPr anchorCtr="0" anchor="t" bIns="45700" lIns="91425" spcFirstLastPara="1" rIns="91425" wrap="square" tIns="45700">
            <a:normAutofit/>
          </a:bodyPr>
          <a:lstStyle/>
          <a:p>
            <a:pPr indent="0" lvl="0" marL="0" rtl="0" algn="r">
              <a:spcBef>
                <a:spcPts val="0"/>
              </a:spcBef>
              <a:spcAft>
                <a:spcPts val="0"/>
              </a:spcAft>
              <a:buClr>
                <a:schemeClr val="dk2"/>
              </a:buClr>
              <a:buSzPts val="4200"/>
              <a:buFont typeface="Century Gothic"/>
              <a:buNone/>
            </a:pPr>
            <a:r>
              <a:rPr lang="en-US">
                <a:solidFill>
                  <a:schemeClr val="dk2"/>
                </a:solidFill>
              </a:rPr>
              <a:t>Overview</a:t>
            </a:r>
            <a:endParaRPr/>
          </a:p>
        </p:txBody>
      </p:sp>
      <p:sp>
        <p:nvSpPr>
          <p:cNvPr id="181" name="Google Shape;181;p2"/>
          <p:cNvSpPr txBox="1"/>
          <p:nvPr>
            <p:ph idx="1" type="body"/>
          </p:nvPr>
        </p:nvSpPr>
        <p:spPr>
          <a:xfrm>
            <a:off x="5204109" y="1645920"/>
            <a:ext cx="6269434" cy="4470821"/>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2560"/>
              <a:buChar char="►"/>
            </a:pPr>
            <a:r>
              <a:rPr lang="en-US" sz="3200">
                <a:latin typeface="Arial"/>
                <a:ea typeface="Arial"/>
                <a:cs typeface="Arial"/>
                <a:sym typeface="Arial"/>
              </a:rPr>
              <a:t>Motivation</a:t>
            </a:r>
            <a:endParaRPr/>
          </a:p>
          <a:p>
            <a:pPr indent="-342900" lvl="0" marL="342900" rtl="0" algn="l">
              <a:spcBef>
                <a:spcPts val="1000"/>
              </a:spcBef>
              <a:spcAft>
                <a:spcPts val="0"/>
              </a:spcAft>
              <a:buSzPts val="2560"/>
              <a:buChar char="►"/>
            </a:pPr>
            <a:r>
              <a:rPr lang="en-US" sz="3200">
                <a:latin typeface="Arial"/>
                <a:ea typeface="Arial"/>
                <a:cs typeface="Arial"/>
                <a:sym typeface="Arial"/>
              </a:rPr>
              <a:t>System Functions</a:t>
            </a:r>
            <a:endParaRPr/>
          </a:p>
          <a:p>
            <a:pPr indent="-342900" lvl="0" marL="342900" rtl="0" algn="l">
              <a:spcBef>
                <a:spcPts val="1000"/>
              </a:spcBef>
              <a:spcAft>
                <a:spcPts val="0"/>
              </a:spcAft>
              <a:buSzPts val="2560"/>
              <a:buChar char="►"/>
            </a:pPr>
            <a:r>
              <a:rPr lang="en-US" sz="3200">
                <a:latin typeface="Arial"/>
                <a:ea typeface="Arial"/>
                <a:cs typeface="Arial"/>
                <a:sym typeface="Arial"/>
              </a:rPr>
              <a:t>Deliverables</a:t>
            </a:r>
            <a:endParaRPr/>
          </a:p>
          <a:p>
            <a:pPr indent="-342900" lvl="0" marL="342900" rtl="0" algn="l">
              <a:spcBef>
                <a:spcPts val="1000"/>
              </a:spcBef>
              <a:spcAft>
                <a:spcPts val="0"/>
              </a:spcAft>
              <a:buSzPts val="2560"/>
              <a:buChar char="►"/>
            </a:pPr>
            <a:r>
              <a:rPr lang="en-US" sz="3200">
                <a:latin typeface="Arial"/>
                <a:ea typeface="Arial"/>
                <a:cs typeface="Arial"/>
                <a:sym typeface="Arial"/>
              </a:rPr>
              <a:t>Software tools</a:t>
            </a:r>
            <a:endParaRPr/>
          </a:p>
          <a:p>
            <a:pPr indent="-342900" lvl="0" marL="342900" rtl="0" algn="l">
              <a:spcBef>
                <a:spcPts val="1000"/>
              </a:spcBef>
              <a:spcAft>
                <a:spcPts val="0"/>
              </a:spcAft>
              <a:buSzPts val="2560"/>
              <a:buChar char="►"/>
            </a:pPr>
            <a:r>
              <a:rPr lang="en-US" sz="3200">
                <a:latin typeface="Arial"/>
                <a:ea typeface="Arial"/>
                <a:cs typeface="Arial"/>
                <a:sym typeface="Arial"/>
              </a:rPr>
              <a:t>Team Experience</a:t>
            </a:r>
            <a:endParaRPr/>
          </a:p>
          <a:p>
            <a:pPr indent="-342900" lvl="0" marL="342900" rtl="0" algn="l">
              <a:spcBef>
                <a:spcPts val="1000"/>
              </a:spcBef>
              <a:spcAft>
                <a:spcPts val="0"/>
              </a:spcAft>
              <a:buSzPts val="2560"/>
              <a:buChar char="►"/>
            </a:pPr>
            <a:r>
              <a:rPr lang="en-US" sz="3200">
                <a:latin typeface="Arial"/>
                <a:ea typeface="Arial"/>
                <a:cs typeface="Arial"/>
                <a:sym typeface="Arial"/>
              </a:rPr>
              <a:t>Questions?</a:t>
            </a:r>
            <a:endParaRPr/>
          </a:p>
          <a:p>
            <a:pPr indent="-241300" lvl="0" marL="342900" rtl="0" algn="l">
              <a:spcBef>
                <a:spcPts val="1000"/>
              </a:spcBef>
              <a:spcAft>
                <a:spcPts val="0"/>
              </a:spcAft>
              <a:buSzPts val="16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5" name="Shape 185"/>
        <p:cNvGrpSpPr/>
        <p:nvPr/>
      </p:nvGrpSpPr>
      <p:grpSpPr>
        <a:xfrm>
          <a:off x="0" y="0"/>
          <a:ext cx="0" cy="0"/>
          <a:chOff x="0" y="0"/>
          <a:chExt cx="0" cy="0"/>
        </a:xfrm>
      </p:grpSpPr>
      <p:sp>
        <p:nvSpPr>
          <p:cNvPr id="186" name="Google Shape;186;p3"/>
          <p:cNvSpPr/>
          <p:nvPr/>
        </p:nvSpPr>
        <p:spPr>
          <a:xfrm>
            <a:off x="0" y="0"/>
            <a:ext cx="12192000" cy="6858000"/>
          </a:xfrm>
          <a:prstGeom prst="rect">
            <a:avLst/>
          </a:prstGeom>
          <a:blipFill rotWithShape="1">
            <a:blip r:embed="rId4">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87" name="Google Shape;187;p3"/>
          <p:cNvSpPr txBox="1"/>
          <p:nvPr>
            <p:ph type="title"/>
          </p:nvPr>
        </p:nvSpPr>
        <p:spPr>
          <a:xfrm>
            <a:off x="5428407" y="1208442"/>
            <a:ext cx="4638903" cy="140053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lt2"/>
              </a:buClr>
              <a:buSzPts val="4200"/>
              <a:buFont typeface="Century Gothic"/>
              <a:buNone/>
            </a:pPr>
            <a:r>
              <a:rPr lang="en-US"/>
              <a:t>Motivation</a:t>
            </a:r>
            <a:endParaRPr/>
          </a:p>
        </p:txBody>
      </p:sp>
      <p:sp>
        <p:nvSpPr>
          <p:cNvPr id="188" name="Google Shape;188;p3"/>
          <p:cNvSpPr/>
          <p:nvPr/>
        </p:nvSpPr>
        <p:spPr>
          <a:xfrm flipH="1">
            <a:off x="4628375" y="-1573"/>
            <a:ext cx="559472" cy="3709642"/>
          </a:xfrm>
          <a:custGeom>
            <a:rect b="b" l="l" r="r" t="t"/>
            <a:pathLst>
              <a:path extrusionOk="0" h="3709642" w="55947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lt1">
              <a:alpha val="2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89" name="Google Shape;189;p3"/>
          <p:cNvSpPr/>
          <p:nvPr/>
        </p:nvSpPr>
        <p:spPr>
          <a:xfrm>
            <a:off x="1044244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txBox="1"/>
          <p:nvPr>
            <p:ph idx="1" type="body"/>
          </p:nvPr>
        </p:nvSpPr>
        <p:spPr>
          <a:xfrm>
            <a:off x="5198496" y="2225913"/>
            <a:ext cx="6553365" cy="4249028"/>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600"/>
              <a:buChar char="►"/>
            </a:pPr>
            <a:r>
              <a:rPr lang="en-US"/>
              <a:t>The motivation behind this project was the need for a user-friendly interface calendar that allowed the user the ability to view, create, or join any school programs/groups.  Fortunately, SCSU has their own academic calendar.  However, this calendar does not show anything in relation to any Blackboard due dates for upcoming assignments.  Our goal is to combine our user-friendly calendar with Blackboard to make it into a single responsive calendar for both events and assignments due that will be accessible by all students and faculty.</a:t>
            </a:r>
            <a:endParaRPr/>
          </a:p>
        </p:txBody>
      </p:sp>
      <p:pic>
        <p:nvPicPr>
          <p:cNvPr descr="See the source image" id="191" name="Google Shape;191;p3"/>
          <p:cNvPicPr preferRelativeResize="0"/>
          <p:nvPr/>
        </p:nvPicPr>
        <p:blipFill rotWithShape="1">
          <a:blip r:embed="rId5">
            <a:alphaModFix/>
          </a:blip>
          <a:srcRect b="-1" l="19230" r="32365" t="0"/>
          <a:stretch/>
        </p:blipFill>
        <p:spPr>
          <a:xfrm>
            <a:off x="3" y="10"/>
            <a:ext cx="4973099" cy="6857991"/>
          </a:xfrm>
          <a:custGeom>
            <a:rect b="b" l="l" r="r" t="t"/>
            <a:pathLst>
              <a:path extrusionOk="0" h="6858001" w="4973099">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4"/>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n-US"/>
              <a:t>System Functions</a:t>
            </a:r>
            <a:endParaRPr/>
          </a:p>
        </p:txBody>
      </p:sp>
      <p:sp>
        <p:nvSpPr>
          <p:cNvPr id="197" name="Google Shape;197;p4"/>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600"/>
              <a:buChar char="►"/>
            </a:pPr>
            <a:r>
              <a:rPr lang="en-US"/>
              <a:t>System functions that will be implemented into the application:</a:t>
            </a:r>
            <a:endParaRPr/>
          </a:p>
          <a:p>
            <a:pPr indent="-285750" lvl="1" marL="742950" rtl="0" algn="l">
              <a:spcBef>
                <a:spcPts val="1000"/>
              </a:spcBef>
              <a:spcAft>
                <a:spcPts val="0"/>
              </a:spcAft>
              <a:buSzPts val="1440"/>
              <a:buChar char="►"/>
            </a:pPr>
            <a:r>
              <a:rPr b="1" lang="en-US"/>
              <a:t>Display Calendar</a:t>
            </a:r>
            <a:r>
              <a:rPr lang="en-US"/>
              <a:t>:  This function will allow the user to see all events that are scheduled for the selected month or day.</a:t>
            </a:r>
            <a:endParaRPr b="1"/>
          </a:p>
          <a:p>
            <a:pPr indent="-285750" lvl="1" marL="742950" rtl="0" algn="l">
              <a:spcBef>
                <a:spcPts val="1000"/>
              </a:spcBef>
              <a:spcAft>
                <a:spcPts val="0"/>
              </a:spcAft>
              <a:buSzPts val="1440"/>
              <a:buChar char="►"/>
            </a:pPr>
            <a:r>
              <a:rPr b="1" lang="en-US"/>
              <a:t>Add Group or Join Groups</a:t>
            </a:r>
            <a:r>
              <a:rPr lang="en-US"/>
              <a:t>:  This will allow the user to either request to join a group or request the creation of a new group, creaton of a new group needs approval by either an administrator or group leader. </a:t>
            </a:r>
            <a:endParaRPr/>
          </a:p>
          <a:p>
            <a:pPr indent="-285750" lvl="1" marL="742950" rtl="0" algn="l">
              <a:spcBef>
                <a:spcPts val="1000"/>
              </a:spcBef>
              <a:spcAft>
                <a:spcPts val="0"/>
              </a:spcAft>
              <a:buSzPts val="1440"/>
              <a:buChar char="►"/>
            </a:pPr>
            <a:r>
              <a:rPr b="1" lang="en-US"/>
              <a:t>Add Events or Filter Events</a:t>
            </a:r>
            <a:r>
              <a:rPr lang="en-US"/>
              <a:t>:  This will allow the user the ability to either add new events to the calendar (if they are the group leader) as well as the ability to filter events so that the user can find the events that best fit their needs.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5"/>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n-US"/>
              <a:t>Deliverables</a:t>
            </a:r>
            <a:endParaRPr/>
          </a:p>
        </p:txBody>
      </p:sp>
      <p:sp>
        <p:nvSpPr>
          <p:cNvPr id="203" name="Google Shape;203;p5"/>
          <p:cNvSpPr txBox="1"/>
          <p:nvPr>
            <p:ph idx="1" type="body"/>
          </p:nvPr>
        </p:nvSpPr>
        <p:spPr>
          <a:xfrm>
            <a:off x="1104293" y="2378392"/>
            <a:ext cx="8946541" cy="2827922"/>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600"/>
              <a:buChar char="►"/>
            </a:pPr>
            <a:r>
              <a:rPr lang="en-US"/>
              <a:t>The deliverable will consist of a user-friendly calendar which will allow students and staff the ability to view events for clubs, classes, and all other school group activities that will be take place.  </a:t>
            </a:r>
            <a:endParaRPr/>
          </a:p>
          <a:p>
            <a:pPr indent="-342900" lvl="0" marL="342900" rtl="0" algn="l">
              <a:spcBef>
                <a:spcPts val="1000"/>
              </a:spcBef>
              <a:spcAft>
                <a:spcPts val="0"/>
              </a:spcAft>
              <a:buSzPts val="1600"/>
              <a:buChar char="►"/>
            </a:pPr>
            <a:r>
              <a:rPr lang="en-US"/>
              <a:t>Students and faculty will also have the ability to request the creation of new groups and events that will be added to the calendar.  Once approved by the administrators or group leader, the event will be added to the calendar for all staff and students to see.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n-US"/>
              <a:t>Software tools</a:t>
            </a:r>
            <a:br>
              <a:rPr lang="en-US"/>
            </a:br>
            <a:endParaRPr/>
          </a:p>
        </p:txBody>
      </p:sp>
      <p:sp>
        <p:nvSpPr>
          <p:cNvPr id="209" name="Google Shape;209;p6"/>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600"/>
              <a:buChar char="►"/>
            </a:pPr>
            <a:r>
              <a:rPr lang="en-US"/>
              <a:t>GitHub - will be used as the repository</a:t>
            </a:r>
            <a:endParaRPr/>
          </a:p>
          <a:p>
            <a:pPr indent="-342900" lvl="0" marL="342900" rtl="0" algn="l">
              <a:spcBef>
                <a:spcPts val="1000"/>
              </a:spcBef>
              <a:spcAft>
                <a:spcPts val="0"/>
              </a:spcAft>
              <a:buSzPts val="1600"/>
              <a:buChar char="►"/>
            </a:pPr>
            <a:r>
              <a:rPr lang="en-US"/>
              <a:t>Visual Studio Code – will be used as one of the code editors</a:t>
            </a:r>
            <a:endParaRPr/>
          </a:p>
          <a:p>
            <a:pPr indent="-342900" lvl="0" marL="342900" rtl="0" algn="l">
              <a:spcBef>
                <a:spcPts val="1000"/>
              </a:spcBef>
              <a:spcAft>
                <a:spcPts val="0"/>
              </a:spcAft>
              <a:buSzPts val="1600"/>
              <a:buChar char="►"/>
            </a:pPr>
            <a:r>
              <a:rPr lang="en-US"/>
              <a:t> Google Cloud – virtual machine storage </a:t>
            </a:r>
            <a:endParaRPr/>
          </a:p>
          <a:p>
            <a:pPr indent="-241300" lvl="0" marL="342900" rtl="0" algn="l">
              <a:spcBef>
                <a:spcPts val="1000"/>
              </a:spcBef>
              <a:spcAft>
                <a:spcPts val="0"/>
              </a:spcAft>
              <a:buSzPts val="16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n-US"/>
              <a:t>Team Members and Experience</a:t>
            </a:r>
            <a:endParaRPr/>
          </a:p>
        </p:txBody>
      </p:sp>
      <p:sp>
        <p:nvSpPr>
          <p:cNvPr id="215" name="Google Shape;215;p7"/>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SzPts val="2240"/>
              <a:buChar char="►"/>
            </a:pPr>
            <a:r>
              <a:rPr lang="en-US" sz="2800"/>
              <a:t>Dillon Alterio  - Experience in: HTML, CSS, PHP, JS, MariaDB, MySQL</a:t>
            </a:r>
            <a:endParaRPr/>
          </a:p>
          <a:p>
            <a:pPr indent="-342900" lvl="0" marL="342900" rtl="0" algn="l">
              <a:spcBef>
                <a:spcPts val="1000"/>
              </a:spcBef>
              <a:spcAft>
                <a:spcPts val="0"/>
              </a:spcAft>
              <a:buSzPts val="2240"/>
              <a:buChar char="►"/>
            </a:pPr>
            <a:r>
              <a:rPr lang="en-US" sz="2800"/>
              <a:t>Ben Byers - Experience in: C#/C++, SQL, JS, some HTML/CSS</a:t>
            </a:r>
            <a:endParaRPr/>
          </a:p>
          <a:p>
            <a:pPr indent="-342900" lvl="0" marL="342900" rtl="0" algn="l">
              <a:spcBef>
                <a:spcPts val="1000"/>
              </a:spcBef>
              <a:spcAft>
                <a:spcPts val="0"/>
              </a:spcAft>
              <a:buSzPts val="2240"/>
              <a:buChar char="►"/>
            </a:pPr>
            <a:r>
              <a:rPr lang="en-US" sz="2800"/>
              <a:t>Christopher Caron – Experience in: HTML, CSS, JS, MariaDB, MySQL</a:t>
            </a:r>
            <a:endParaRPr/>
          </a:p>
          <a:p>
            <a:pPr indent="-342900" lvl="0" marL="342900" rtl="0" algn="l">
              <a:spcBef>
                <a:spcPts val="1000"/>
              </a:spcBef>
              <a:spcAft>
                <a:spcPts val="0"/>
              </a:spcAft>
              <a:buSzPts val="2240"/>
              <a:buChar char="►"/>
            </a:pPr>
            <a:r>
              <a:rPr lang="en-US" sz="2800"/>
              <a:t>Nataskie Thomas - </a:t>
            </a:r>
            <a:endParaRPr/>
          </a:p>
          <a:p>
            <a:pPr indent="0" lvl="2" marL="914400" rtl="0" algn="l">
              <a:spcBef>
                <a:spcPts val="1000"/>
              </a:spcBef>
              <a:spcAft>
                <a:spcPts val="0"/>
              </a:spcAft>
              <a:buSzPts val="1920"/>
              <a:buNone/>
            </a:pPr>
            <a:r>
              <a:t/>
            </a:r>
            <a:endParaRPr sz="2400"/>
          </a:p>
          <a:p>
            <a:pPr indent="0" lvl="0" marL="0" rtl="0" algn="l">
              <a:spcBef>
                <a:spcPts val="1000"/>
              </a:spcBef>
              <a:spcAft>
                <a:spcPts val="0"/>
              </a:spcAft>
              <a:buSzPts val="2240"/>
              <a:buNone/>
            </a:pPr>
            <a:r>
              <a:t/>
            </a:r>
            <a:endParaRPr sz="2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8"/>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8000"/>
              <a:buFont typeface="Arial"/>
              <a:buNone/>
            </a:pPr>
            <a:r>
              <a:rPr lang="en-US" sz="8000">
                <a:latin typeface="Arial"/>
                <a:ea typeface="Arial"/>
                <a:cs typeface="Arial"/>
                <a:sym typeface="Arial"/>
              </a:rPr>
              <a:t>Questions?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2021-09-07T19:01:24Z</dcterms:created>
  <dc:creator>Dillon Alerio</dc:creator>
</cp:coreProperties>
</file>